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5F4C20-DAB6-579C-6915-A4D8186EF1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2018DE9-80EB-5000-8C1C-540751EF32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F6E8216-25F4-FC16-5F03-89B5C7A7F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4F61CBF-F152-DE94-A059-ED9FC935C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15C6F55-D26B-2E56-766F-44DAB2D3D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617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908731A-02B7-B43D-3017-ACA1C1837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08C9B21-7B0D-622F-19FE-F001971EAC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6F80AEA-BF0F-1699-4D63-AAA2B653E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7A2FD4E-195F-E24A-8B69-711B4BDE7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7A54FB3-A9FD-E5CA-C18D-A5EE09EFB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0895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0761E97A-66B8-A00D-233A-66691823C7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CE85858-6619-DC67-A5B4-A681478017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28B4BF1-8345-088F-3141-0CC8CFBA0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6A69432-13C2-FB47-09F9-BE54209B9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09E64E-8275-B4AE-7669-6047AA558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0083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50E4A7-8C16-5F9C-DA55-84CB78430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C4F5F48-3A54-2760-E9D7-7D18335D7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0BE4B62-930F-2309-EB88-4833EE780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2DBBCB4-79F9-E0D9-674B-04696B1E2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E14262E-5491-8682-9264-CE3718547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3100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A77B87E-92B7-6097-D7B6-DED50AA28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16DF98C-944E-E106-2BCA-B1F99FC1E5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4EDC30D-53D3-61AE-FA4A-A01623895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7A82372-DA0C-EB82-2288-1950F2969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7D7060D-2EF9-004B-A686-34E05AC51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4376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D68E9C5-EBE9-CC15-560C-C1666599E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A4CBC5D-DD2A-413A-AA4D-985D984BF2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A47828D-A196-58DC-4CED-5043CBE436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677FAFB-34C5-A357-FD4D-D47424253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7C51279-4FAD-A2A2-E62A-F7A48B06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0A26AB5-D163-D51A-F6DC-5C7B66D73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79841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02F8DC-1C49-1994-73A6-935621417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623C9FA-D36A-6B27-7043-E7BA461BFD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D9488D6-9874-F39B-DF39-60C25DE39A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32508D2-8D57-3869-16BE-FDE25D9831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683A3B3-C735-4D51-1643-05C0BF6B83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DF5FC26D-46D9-06ED-8136-4301DDA03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6AA8FE4-D9BB-97B9-B6F1-6370EAF1B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C740BD0-9F02-3104-34A2-1630F019E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1151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488B57-03B0-609D-A37F-57B3D2A7F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9E4427A-7C41-0DB6-77DA-188FBD171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49DFBDC8-4F44-9EC9-89DD-155B05220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3CEC1B9-EF33-1026-A055-1CB07E4B0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2848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2293312-77C1-CDFD-32E9-62B00231F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2045F23-98E1-9CD8-BA36-1837BB67C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17433FE-45A6-A7EB-20E0-721FC38F3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2615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236B47-C398-2BA6-438C-8340296FA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CB41E4-4F36-E2D7-6365-9442F605D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F5E7365-312E-6054-7A9F-5500BF0BFB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C0ACAFC-0040-12FC-C6C2-C84C45113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534D768-BEB2-20C3-1D4E-F6FC533C4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7395EDE-730E-BF7D-195A-32EA3F897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6803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728B13-D289-E423-2FC9-56BD31636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20F1535-4966-963B-9663-18D1F734FF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B283DF6-BFF1-334B-4448-AF1DEB2250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8629F4D-FF81-D024-00B3-2254D4CA5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1C40813-4047-3590-967E-9345C8519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056787C-9C2B-C7D2-5482-19361321D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2912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FA3D1A5C-7B55-7B23-E73E-04E5E24B9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BFDD224-E4DE-9ADA-89C3-B227F672B9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F217069-EAD6-A276-31ED-C61212C76B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1DEB04-CE87-441F-AFB9-19292E718BE6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D7B92A-E8EC-57CD-F1C0-66F81E5BEC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FFB01C9-E31D-7EF6-7659-2EB8BCBA4E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583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692A152-51CF-5F71-3217-FD4301EF6605}"/>
              </a:ext>
            </a:extLst>
          </p:cNvPr>
          <p:cNvSpPr txBox="1"/>
          <p:nvPr/>
        </p:nvSpPr>
        <p:spPr>
          <a:xfrm>
            <a:off x="0" y="1728534"/>
            <a:ext cx="12192000" cy="340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0000" b="1">
                <a:solidFill>
                  <a:schemeClr val="accent1">
                    <a:lumMod val="60000"/>
                    <a:lumOff val="40000"/>
                  </a:schemeClr>
                </a:solidFill>
                <a:latin typeface="コーポレート・ロゴ ver2 Medium" panose="02000600000000000000" pitchFamily="2" charset="-128"/>
                <a:ea typeface="コーポレート・ロゴ ver2 Medium" panose="02000600000000000000" pitchFamily="2" charset="-128"/>
              </a:rPr>
              <a:t>佐賀大生</a:t>
            </a:r>
            <a:r>
              <a:rPr kumimoji="1" lang="ja-JP" altLang="en-US" sz="8500" b="1">
                <a:solidFill>
                  <a:schemeClr val="accent1">
                    <a:lumMod val="60000"/>
                    <a:lumOff val="40000"/>
                  </a:schemeClr>
                </a:solidFill>
                <a:latin typeface="コーポレート・ロゴ ver2 Medium" panose="02000600000000000000" pitchFamily="2" charset="-128"/>
                <a:ea typeface="コーポレート・ロゴ ver2 Medium" panose="02000600000000000000" pitchFamily="2" charset="-128"/>
              </a:rPr>
              <a:t>と</a:t>
            </a:r>
            <a:r>
              <a:rPr lang="ja-JP" altLang="en-US" sz="10000" b="1">
                <a:solidFill>
                  <a:schemeClr val="accent1">
                    <a:lumMod val="60000"/>
                    <a:lumOff val="40000"/>
                  </a:schemeClr>
                </a:solidFill>
                <a:latin typeface="コーポレート・ロゴ ver2 Medium" panose="02000600000000000000" pitchFamily="2" charset="-128"/>
                <a:ea typeface="コーポレート・ロゴ ver2 Medium" panose="02000600000000000000" pitchFamily="2" charset="-128"/>
              </a:rPr>
              <a:t>企業</a:t>
            </a:r>
            <a:r>
              <a:rPr lang="ja-JP" altLang="en-US" sz="8500" b="1">
                <a:solidFill>
                  <a:schemeClr val="accent1">
                    <a:lumMod val="60000"/>
                    <a:lumOff val="40000"/>
                  </a:schemeClr>
                </a:solidFill>
                <a:latin typeface="コーポレート・ロゴ ver2 Medium" panose="02000600000000000000" pitchFamily="2" charset="-128"/>
                <a:ea typeface="コーポレート・ロゴ ver2 Medium" panose="02000600000000000000" pitchFamily="2" charset="-128"/>
              </a:rPr>
              <a:t>を</a:t>
            </a:r>
            <a:r>
              <a:rPr lang="ja-JP" altLang="en-US" sz="9000" b="1">
                <a:solidFill>
                  <a:schemeClr val="accent1">
                    <a:lumMod val="60000"/>
                    <a:lumOff val="40000"/>
                  </a:schemeClr>
                </a:solidFill>
                <a:latin typeface="コーポレート・ロゴ ver2 Medium" panose="02000600000000000000" pitchFamily="2" charset="-128"/>
                <a:ea typeface="コーポレート・ロゴ ver2 Medium" panose="02000600000000000000" pitchFamily="2" charset="-128"/>
              </a:rPr>
              <a:t>つなぐ</a:t>
            </a:r>
            <a:endParaRPr lang="en-US" altLang="ja-JP" sz="9000" b="1">
              <a:solidFill>
                <a:schemeClr val="accent1">
                  <a:lumMod val="60000"/>
                  <a:lumOff val="40000"/>
                </a:schemeClr>
              </a:solidFill>
              <a:latin typeface="コーポレート・ロゴ ver2 Medium" panose="02000600000000000000" pitchFamily="2" charset="-128"/>
              <a:ea typeface="コーポレート・ロゴ ver2 Medium" panose="02000600000000000000" pitchFamily="2" charset="-128"/>
            </a:endParaRPr>
          </a:p>
          <a:p>
            <a:pPr algn="ctr"/>
            <a:r>
              <a:rPr kumimoji="1" lang="ja-JP" altLang="en-US" sz="11500" b="1">
                <a:solidFill>
                  <a:schemeClr val="accent1">
                    <a:lumMod val="60000"/>
                    <a:lumOff val="40000"/>
                  </a:schemeClr>
                </a:solidFill>
                <a:latin typeface="コーポレート・ロゴ ver2 Medium" panose="02000600000000000000" pitchFamily="2" charset="-128"/>
                <a:ea typeface="コーポレート・ロゴ ver2 Medium" panose="02000600000000000000" pitchFamily="2" charset="-128"/>
              </a:rPr>
              <a:t>ホームページ</a:t>
            </a:r>
            <a:endParaRPr kumimoji="1" lang="ja-JP" altLang="en-US" sz="11500" b="1" dirty="0">
              <a:solidFill>
                <a:schemeClr val="accent1">
                  <a:lumMod val="60000"/>
                  <a:lumOff val="40000"/>
                </a:schemeClr>
              </a:solidFill>
              <a:latin typeface="コーポレート・ロゴ ver2 Medium" panose="02000600000000000000" pitchFamily="2" charset="-128"/>
              <a:ea typeface="コーポレート・ロゴ ver2 Medium" panose="020006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84371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ロゴ, 会社名&#10;&#10;中程度の精度で自動的に生成された説明">
            <a:extLst>
              <a:ext uri="{FF2B5EF4-FFF2-40B4-BE49-F238E27FC236}">
                <a16:creationId xmlns:a16="http://schemas.microsoft.com/office/drawing/2014/main" id="{F035771C-45C5-BE43-9976-C968F2003A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2404" y="3532238"/>
            <a:ext cx="2885768" cy="2885768"/>
          </a:xfrm>
          <a:prstGeom prst="rect">
            <a:avLst/>
          </a:prstGeom>
        </p:spPr>
      </p:pic>
      <p:pic>
        <p:nvPicPr>
          <p:cNvPr id="7" name="図 6" descr="ロゴ が含まれている画像&#10;&#10;自動的に生成された説明">
            <a:extLst>
              <a:ext uri="{FF2B5EF4-FFF2-40B4-BE49-F238E27FC236}">
                <a16:creationId xmlns:a16="http://schemas.microsoft.com/office/drawing/2014/main" id="{B24D19AA-2CB2-6CFD-420B-B2109C07B6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290" y="717754"/>
            <a:ext cx="3023419" cy="3023419"/>
          </a:xfrm>
          <a:prstGeom prst="rect">
            <a:avLst/>
          </a:prstGeom>
        </p:spPr>
      </p:pic>
      <p:pic>
        <p:nvPicPr>
          <p:cNvPr id="9" name="図 8" descr="屋外 が含まれている画像&#10;&#10;自動的に生成された説明">
            <a:extLst>
              <a:ext uri="{FF2B5EF4-FFF2-40B4-BE49-F238E27FC236}">
                <a16:creationId xmlns:a16="http://schemas.microsoft.com/office/drawing/2014/main" id="{350A8D76-C76D-98EB-8DC8-9F62F8CE3A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6355" y="855404"/>
            <a:ext cx="2885769" cy="2885769"/>
          </a:xfrm>
          <a:prstGeom prst="rect">
            <a:avLst/>
          </a:prstGeom>
        </p:spPr>
      </p:pic>
      <p:pic>
        <p:nvPicPr>
          <p:cNvPr id="11" name="図 10" descr="図形 が含まれている画像&#10;&#10;自動的に生成された説明">
            <a:extLst>
              <a:ext uri="{FF2B5EF4-FFF2-40B4-BE49-F238E27FC236}">
                <a16:creationId xmlns:a16="http://schemas.microsoft.com/office/drawing/2014/main" id="{9D658255-7438-BE68-F78B-ACE3E0D177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194" y="3601064"/>
            <a:ext cx="2816942" cy="2816942"/>
          </a:xfrm>
          <a:prstGeom prst="rect">
            <a:avLst/>
          </a:prstGeom>
        </p:spPr>
      </p:pic>
      <p:pic>
        <p:nvPicPr>
          <p:cNvPr id="13" name="図 12" descr="ロゴ&#10;&#10;自動的に生成された説明">
            <a:extLst>
              <a:ext uri="{FF2B5EF4-FFF2-40B4-BE49-F238E27FC236}">
                <a16:creationId xmlns:a16="http://schemas.microsoft.com/office/drawing/2014/main" id="{0E96B18D-2271-BF92-D344-B67B9EE1A7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84" y="577644"/>
            <a:ext cx="3023420" cy="302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0159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55D7B49E-D68C-0157-5713-40B345F85D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0693" y="231907"/>
            <a:ext cx="5549849" cy="2912725"/>
          </a:xfrm>
          <a:prstGeom prst="rect">
            <a:avLst/>
          </a:prstGeom>
        </p:spPr>
      </p:pic>
      <p:pic>
        <p:nvPicPr>
          <p:cNvPr id="5" name="図 4" descr="ポーズ, 写真, グループ, 男 が含まれている画像&#10;&#10;自動的に生成された説明">
            <a:extLst>
              <a:ext uri="{FF2B5EF4-FFF2-40B4-BE49-F238E27FC236}">
                <a16:creationId xmlns:a16="http://schemas.microsoft.com/office/drawing/2014/main" id="{B5918D32-3A35-2084-0C67-6D36239993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48104">
            <a:off x="161492" y="262069"/>
            <a:ext cx="3325623" cy="3331175"/>
          </a:xfrm>
          <a:prstGeom prst="rect">
            <a:avLst/>
          </a:prstGeom>
        </p:spPr>
      </p:pic>
      <p:pic>
        <p:nvPicPr>
          <p:cNvPr id="9" name="図 8" descr="輸送, 風船, 飛行機 が含まれている画像&#10;&#10;自動的に生成された説明">
            <a:extLst>
              <a:ext uri="{FF2B5EF4-FFF2-40B4-BE49-F238E27FC236}">
                <a16:creationId xmlns:a16="http://schemas.microsoft.com/office/drawing/2014/main" id="{CB580766-FA32-53DD-6FE5-D6CF06615E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16787">
            <a:off x="8142339" y="-58994"/>
            <a:ext cx="3744111" cy="3790335"/>
          </a:xfrm>
          <a:prstGeom prst="rect">
            <a:avLst/>
          </a:prstGeom>
        </p:spPr>
      </p:pic>
      <p:pic>
        <p:nvPicPr>
          <p:cNvPr id="11" name="図 10" descr="シャツ, らくがき が含まれている画像&#10;&#10;自動的に生成された説明">
            <a:extLst>
              <a:ext uri="{FF2B5EF4-FFF2-40B4-BE49-F238E27FC236}">
                <a16:creationId xmlns:a16="http://schemas.microsoft.com/office/drawing/2014/main" id="{412EBCEB-1314-AEF7-267E-B588F84CFC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30761">
            <a:off x="-2479" y="3195176"/>
            <a:ext cx="3653563" cy="3653563"/>
          </a:xfrm>
          <a:prstGeom prst="rect">
            <a:avLst/>
          </a:prstGeom>
        </p:spPr>
      </p:pic>
      <p:pic>
        <p:nvPicPr>
          <p:cNvPr id="13" name="図 12" descr="サッカー, 部屋 が含まれている画像&#10;&#10;自動的に生成された説明">
            <a:extLst>
              <a:ext uri="{FF2B5EF4-FFF2-40B4-BE49-F238E27FC236}">
                <a16:creationId xmlns:a16="http://schemas.microsoft.com/office/drawing/2014/main" id="{4A32C645-16D6-A3F3-ECA3-B57E1D88CD9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89577">
            <a:off x="7045860" y="2194757"/>
            <a:ext cx="4997641" cy="4822723"/>
          </a:xfrm>
          <a:prstGeom prst="rect">
            <a:avLst/>
          </a:prstGeom>
        </p:spPr>
      </p:pic>
      <p:pic>
        <p:nvPicPr>
          <p:cNvPr id="15" name="図 14" descr="ゲームのキャラクター&#10;&#10;中程度の精度で自動的に生成された説明">
            <a:extLst>
              <a:ext uri="{FF2B5EF4-FFF2-40B4-BE49-F238E27FC236}">
                <a16:creationId xmlns:a16="http://schemas.microsoft.com/office/drawing/2014/main" id="{37310602-F6E4-982A-78A3-58869C0AB3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045" y="3230165"/>
            <a:ext cx="4710743" cy="3718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12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絵と文字の加工写真&#10;&#10;中程度の精度で自動的に生成された説明">
            <a:extLst>
              <a:ext uri="{FF2B5EF4-FFF2-40B4-BE49-F238E27FC236}">
                <a16:creationId xmlns:a16="http://schemas.microsoft.com/office/drawing/2014/main" id="{BE4A0305-191A-F4F8-8C87-D167EFE4E3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220" y="860322"/>
            <a:ext cx="4530981" cy="4999703"/>
          </a:xfrm>
          <a:prstGeom prst="rect">
            <a:avLst/>
          </a:prstGeom>
        </p:spPr>
      </p:pic>
      <p:pic>
        <p:nvPicPr>
          <p:cNvPr id="7" name="図 6" descr="スーツを着た人の絵&#10;&#10;中程度の精度で自動的に生成された説明">
            <a:extLst>
              <a:ext uri="{FF2B5EF4-FFF2-40B4-BE49-F238E27FC236}">
                <a16:creationId xmlns:a16="http://schemas.microsoft.com/office/drawing/2014/main" id="{798FEB89-B9F5-CDF7-6720-AD10180650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8260" y="1012215"/>
            <a:ext cx="2599650" cy="4916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212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テキスト が含まれている画像&#10;&#10;自動的に生成された説明">
            <a:extLst>
              <a:ext uri="{FF2B5EF4-FFF2-40B4-BE49-F238E27FC236}">
                <a16:creationId xmlns:a16="http://schemas.microsoft.com/office/drawing/2014/main" id="{0B0E0B0A-89D2-371A-F0E3-40D134BBC3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30" b="27742"/>
          <a:stretch/>
        </p:blipFill>
        <p:spPr>
          <a:xfrm>
            <a:off x="0" y="1661652"/>
            <a:ext cx="12192000" cy="3293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640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建物の前に座っている人たち&#10;&#10;低い精度で自動的に生成された説明">
            <a:extLst>
              <a:ext uri="{FF2B5EF4-FFF2-40B4-BE49-F238E27FC236}">
                <a16:creationId xmlns:a16="http://schemas.microsoft.com/office/drawing/2014/main" id="{C2CC10EE-2333-75E5-31D0-745A1A01CE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90"/>
          <a:stretch/>
        </p:blipFill>
        <p:spPr>
          <a:xfrm>
            <a:off x="-17431" y="0"/>
            <a:ext cx="1220943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598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9BACECB3-3647-A120-5799-D3D1630A99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634" b="1"/>
          <a:stretch/>
        </p:blipFill>
        <p:spPr>
          <a:xfrm>
            <a:off x="1903171" y="2871017"/>
            <a:ext cx="8169348" cy="2237452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A72B2A85-BE2F-61F8-E536-EE704FA015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453" b="47745"/>
          <a:stretch/>
        </p:blipFill>
        <p:spPr>
          <a:xfrm>
            <a:off x="2008114" y="1115355"/>
            <a:ext cx="8169348" cy="1667174"/>
          </a:xfrm>
          <a:prstGeom prst="rect">
            <a:avLst/>
          </a:prstGeom>
        </p:spPr>
      </p:pic>
      <p:pic>
        <p:nvPicPr>
          <p:cNvPr id="3" name="図 2" descr="テキスト&#10;&#10;自動的に生成された説明">
            <a:extLst>
              <a:ext uri="{FF2B5EF4-FFF2-40B4-BE49-F238E27FC236}">
                <a16:creationId xmlns:a16="http://schemas.microsoft.com/office/drawing/2014/main" id="{453C8A52-E5D3-E724-4B0E-81398EC4AB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93" b="7336" l="5251" r="92532">
                        <a14:foregroundMark x1="7935" y1="4054" x2="7935" y2="4054"/>
                        <a14:foregroundMark x1="5251" y1="3089" x2="5251" y2="3089"/>
                        <a14:foregroundMark x1="18670" y1="4247" x2="18670" y2="4247"/>
                        <a14:foregroundMark x1="21937" y1="4247" x2="21937" y2="4247"/>
                        <a14:foregroundMark x1="24504" y1="4247" x2="24504" y2="4247"/>
                        <a14:foregroundMark x1="26838" y1="5598" x2="26838" y2="5598"/>
                        <a14:foregroundMark x1="30222" y1="4633" x2="30222" y2="4633"/>
                        <a14:foregroundMark x1="31389" y1="4633" x2="31389" y2="4633"/>
                        <a14:foregroundMark x1="33956" y1="1158" x2="33956" y2="1158"/>
                        <a14:foregroundMark x1="34189" y1="4247" x2="34189" y2="4247"/>
                        <a14:foregroundMark x1="35589" y1="4247" x2="35589" y2="4247"/>
                        <a14:foregroundMark x1="37573" y1="5792" x2="37573" y2="5792"/>
                        <a14:foregroundMark x1="40140" y1="3861" x2="40140" y2="3861"/>
                        <a14:foregroundMark x1="41890" y1="3668" x2="41890" y2="3668"/>
                        <a14:foregroundMark x1="44341" y1="3475" x2="44341" y2="3475"/>
                        <a14:foregroundMark x1="45508" y1="2510" x2="45508" y2="2510"/>
                        <a14:foregroundMark x1="46791" y1="5598" x2="46791" y2="5598"/>
                        <a14:foregroundMark x1="49125" y1="3668" x2="49125" y2="3668"/>
                        <a14:foregroundMark x1="56009" y1="4633" x2="56009" y2="4633"/>
                        <a14:foregroundMark x1="57060" y1="2896" x2="57060" y2="2896"/>
                        <a14:foregroundMark x1="58110" y1="2510" x2="58110" y2="2510"/>
                        <a14:foregroundMark x1="92065" y1="1351" x2="92065" y2="1351"/>
                        <a14:foregroundMark x1="91832" y1="3861" x2="91832" y2="3861"/>
                        <a14:foregroundMark x1="92532" y1="6178" x2="92532" y2="61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91711"/>
          <a:stretch/>
        </p:blipFill>
        <p:spPr>
          <a:xfrm>
            <a:off x="2014537" y="647394"/>
            <a:ext cx="8162925" cy="40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53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テキスト&#10;&#10;自動的に生成された説明">
            <a:extLst>
              <a:ext uri="{FF2B5EF4-FFF2-40B4-BE49-F238E27FC236}">
                <a16:creationId xmlns:a16="http://schemas.microsoft.com/office/drawing/2014/main" id="{9205AD19-BD13-2316-0BA7-CADD5DD1B4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68" r="2252" b="72240"/>
          <a:stretch/>
        </p:blipFill>
        <p:spPr>
          <a:xfrm>
            <a:off x="3182295" y="307499"/>
            <a:ext cx="5827410" cy="2141060"/>
          </a:xfrm>
          <a:prstGeom prst="rect">
            <a:avLst/>
          </a:prstGeom>
        </p:spPr>
      </p:pic>
      <p:pic>
        <p:nvPicPr>
          <p:cNvPr id="7" name="図 6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5AF2AB78-2BCB-EA65-FA9A-96C317F99DD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06" b="68870"/>
          <a:stretch/>
        </p:blipFill>
        <p:spPr>
          <a:xfrm>
            <a:off x="3182295" y="2448559"/>
            <a:ext cx="5827410" cy="247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406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図 12" descr="ゲームのキャラクター&#10;&#10;中程度の精度で自動的に生成された説明">
            <a:extLst>
              <a:ext uri="{FF2B5EF4-FFF2-40B4-BE49-F238E27FC236}">
                <a16:creationId xmlns:a16="http://schemas.microsoft.com/office/drawing/2014/main" id="{144BBD67-8AA3-2FB0-9DB9-6FCE086E8C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2036" y="108009"/>
            <a:ext cx="4207334" cy="3320989"/>
          </a:xfrm>
          <a:prstGeom prst="rect">
            <a:avLst/>
          </a:prstGeom>
        </p:spPr>
      </p:pic>
      <p:pic>
        <p:nvPicPr>
          <p:cNvPr id="15" name="図 14" descr="おもちゃ, 人形, 時計, 部屋 が含まれている画像&#10;&#10;自動的に生成された説明">
            <a:extLst>
              <a:ext uri="{FF2B5EF4-FFF2-40B4-BE49-F238E27FC236}">
                <a16:creationId xmlns:a16="http://schemas.microsoft.com/office/drawing/2014/main" id="{709004B4-C830-5E6C-AC10-BFFA4DAD9C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0976">
            <a:off x="7839334" y="-58993"/>
            <a:ext cx="4583345" cy="4468761"/>
          </a:xfrm>
          <a:prstGeom prst="rect">
            <a:avLst/>
          </a:prstGeom>
        </p:spPr>
      </p:pic>
      <p:pic>
        <p:nvPicPr>
          <p:cNvPr id="5" name="図 4" descr="ポーズ, 写真, グループ, 男 が含まれている画像&#10;&#10;自動的に生成された説明">
            <a:extLst>
              <a:ext uri="{FF2B5EF4-FFF2-40B4-BE49-F238E27FC236}">
                <a16:creationId xmlns:a16="http://schemas.microsoft.com/office/drawing/2014/main" id="{A02B7DC0-EA46-C1E7-15F6-098E3AA1A5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18934">
            <a:off x="199325" y="109383"/>
            <a:ext cx="3808686" cy="3815044"/>
          </a:xfrm>
          <a:prstGeom prst="rect">
            <a:avLst/>
          </a:prstGeom>
        </p:spPr>
      </p:pic>
      <p:pic>
        <p:nvPicPr>
          <p:cNvPr id="17" name="図 16" descr="おもちゃ, 人形, 座る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4CD9D7C2-6072-333D-9CE3-1C10558D94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015" y="3323567"/>
            <a:ext cx="4841966" cy="3940150"/>
          </a:xfrm>
          <a:prstGeom prst="rect">
            <a:avLst/>
          </a:prstGeom>
        </p:spPr>
      </p:pic>
      <p:pic>
        <p:nvPicPr>
          <p:cNvPr id="19" name="図 18" descr="カラフルな色をした人形&#10;&#10;低い精度で自動的に生成された説明">
            <a:extLst>
              <a:ext uri="{FF2B5EF4-FFF2-40B4-BE49-F238E27FC236}">
                <a16:creationId xmlns:a16="http://schemas.microsoft.com/office/drawing/2014/main" id="{719B1281-B656-CE6A-3CAD-5F934D1690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627" y="3323567"/>
            <a:ext cx="4100583" cy="3600312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514E18C-AA58-15CE-5524-EE7732DDAFF8}"/>
              </a:ext>
            </a:extLst>
          </p:cNvPr>
          <p:cNvSpPr txBox="1"/>
          <p:nvPr/>
        </p:nvSpPr>
        <p:spPr>
          <a:xfrm>
            <a:off x="2816942" y="2805752"/>
            <a:ext cx="655811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7500" b="1" dirty="0">
                <a:ln w="317500">
                  <a:solidFill>
                    <a:schemeClr val="tx1"/>
                  </a:solidFill>
                </a:ln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文化系サークル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4B565DED-91B9-0A1F-3685-D84B3D01B044}"/>
              </a:ext>
            </a:extLst>
          </p:cNvPr>
          <p:cNvSpPr txBox="1"/>
          <p:nvPr/>
        </p:nvSpPr>
        <p:spPr>
          <a:xfrm>
            <a:off x="2816942" y="2805751"/>
            <a:ext cx="6558116" cy="1246495"/>
          </a:xfrm>
          <a:prstGeom prst="rect">
            <a:avLst/>
          </a:prstGeom>
          <a:noFill/>
          <a:ln w="190500"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7500" b="1" i="0" u="none" strike="noStrike" kern="1200" cap="none" spc="0" normalizeH="0" baseline="0" noProof="0" dirty="0">
                <a:ln w="190500"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HGP創英角ﾎﾟｯﾌﾟ体" panose="040B0A00000000000000" pitchFamily="50" charset="-128"/>
                <a:ea typeface="HGP創英角ﾎﾟｯﾌﾟ体" panose="040B0A00000000000000" pitchFamily="50" charset="-128"/>
                <a:cs typeface="+mn-cs"/>
              </a:rPr>
              <a:t>文化系サークル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3684C4C-1868-1768-6CF1-00536B6B582A}"/>
              </a:ext>
            </a:extLst>
          </p:cNvPr>
          <p:cNvSpPr txBox="1"/>
          <p:nvPr/>
        </p:nvSpPr>
        <p:spPr>
          <a:xfrm>
            <a:off x="2816942" y="2805751"/>
            <a:ext cx="6558116" cy="124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7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GP創英角ﾎﾟｯﾌﾟ体" panose="040B0A00000000000000" pitchFamily="50" charset="-128"/>
                <a:ea typeface="HGP創英角ﾎﾟｯﾌﾟ体" panose="040B0A00000000000000" pitchFamily="50" charset="-128"/>
                <a:cs typeface="+mn-cs"/>
              </a:rPr>
              <a:t>文化系サークル</a:t>
            </a:r>
          </a:p>
        </p:txBody>
      </p:sp>
    </p:spTree>
    <p:extLst>
      <p:ext uri="{BB962C8B-B14F-4D97-AF65-F5344CB8AC3E}">
        <p14:creationId xmlns:p14="http://schemas.microsoft.com/office/powerpoint/2010/main" val="1388654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図 12" descr="ゲームのキャラクター&#10;&#10;中程度の精度で自動的に生成された説明">
            <a:extLst>
              <a:ext uri="{FF2B5EF4-FFF2-40B4-BE49-F238E27FC236}">
                <a16:creationId xmlns:a16="http://schemas.microsoft.com/office/drawing/2014/main" id="{144BBD67-8AA3-2FB0-9DB9-6FCE086E8C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2036" y="108009"/>
            <a:ext cx="4207334" cy="3320989"/>
          </a:xfrm>
          <a:prstGeom prst="rect">
            <a:avLst/>
          </a:prstGeom>
        </p:spPr>
      </p:pic>
      <p:pic>
        <p:nvPicPr>
          <p:cNvPr id="15" name="図 14" descr="おもちゃ, 人形, 時計, 部屋 が含まれている画像&#10;&#10;自動的に生成された説明">
            <a:extLst>
              <a:ext uri="{FF2B5EF4-FFF2-40B4-BE49-F238E27FC236}">
                <a16:creationId xmlns:a16="http://schemas.microsoft.com/office/drawing/2014/main" id="{709004B4-C830-5E6C-AC10-BFFA4DAD9C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0976">
            <a:off x="7839334" y="-58993"/>
            <a:ext cx="4583345" cy="4468761"/>
          </a:xfrm>
          <a:prstGeom prst="rect">
            <a:avLst/>
          </a:prstGeom>
        </p:spPr>
      </p:pic>
      <p:pic>
        <p:nvPicPr>
          <p:cNvPr id="5" name="図 4" descr="ポーズ, 写真, グループ, 男 が含まれている画像&#10;&#10;自動的に生成された説明">
            <a:extLst>
              <a:ext uri="{FF2B5EF4-FFF2-40B4-BE49-F238E27FC236}">
                <a16:creationId xmlns:a16="http://schemas.microsoft.com/office/drawing/2014/main" id="{A02B7DC0-EA46-C1E7-15F6-098E3AA1A5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18934">
            <a:off x="199325" y="109383"/>
            <a:ext cx="3808686" cy="3815044"/>
          </a:xfrm>
          <a:prstGeom prst="rect">
            <a:avLst/>
          </a:prstGeom>
        </p:spPr>
      </p:pic>
      <p:pic>
        <p:nvPicPr>
          <p:cNvPr id="17" name="図 16" descr="おもちゃ, 人形, 座る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4CD9D7C2-6072-333D-9CE3-1C10558D94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466" y="3323567"/>
            <a:ext cx="4841966" cy="3940150"/>
          </a:xfrm>
          <a:prstGeom prst="rect">
            <a:avLst/>
          </a:prstGeom>
        </p:spPr>
      </p:pic>
      <p:pic>
        <p:nvPicPr>
          <p:cNvPr id="19" name="図 18" descr="カラフルな色をした人形&#10;&#10;低い精度で自動的に生成された説明">
            <a:extLst>
              <a:ext uri="{FF2B5EF4-FFF2-40B4-BE49-F238E27FC236}">
                <a16:creationId xmlns:a16="http://schemas.microsoft.com/office/drawing/2014/main" id="{719B1281-B656-CE6A-3CAD-5F934D1690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356" y="3323567"/>
            <a:ext cx="4100583" cy="360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6870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人形, 部屋, 時計 が含まれている画像&#10;&#10;自動的に生成された説明">
            <a:extLst>
              <a:ext uri="{FF2B5EF4-FFF2-40B4-BE49-F238E27FC236}">
                <a16:creationId xmlns:a16="http://schemas.microsoft.com/office/drawing/2014/main" id="{BD11A982-B188-C34C-9281-02DBD05876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64653">
            <a:off x="146756" y="-9832"/>
            <a:ext cx="4207895" cy="398698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BFC7CA73-A4E1-5BD2-BCDC-AD287FEBD8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454" y="3707643"/>
            <a:ext cx="5746494" cy="3015930"/>
          </a:xfrm>
          <a:prstGeom prst="rect">
            <a:avLst/>
          </a:prstGeom>
        </p:spPr>
      </p:pic>
      <p:pic>
        <p:nvPicPr>
          <p:cNvPr id="9" name="図 8" descr="シャツ, らくがき が含まれている画像&#10;&#10;自動的に生成された説明">
            <a:extLst>
              <a:ext uri="{FF2B5EF4-FFF2-40B4-BE49-F238E27FC236}">
                <a16:creationId xmlns:a16="http://schemas.microsoft.com/office/drawing/2014/main" id="{D9181D72-8413-61F0-0F0A-FBD7FAC8E1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6694">
            <a:off x="8052157" y="-61174"/>
            <a:ext cx="3756383" cy="3756383"/>
          </a:xfrm>
          <a:prstGeom prst="rect">
            <a:avLst/>
          </a:prstGeom>
        </p:spPr>
      </p:pic>
      <p:pic>
        <p:nvPicPr>
          <p:cNvPr id="11" name="図 10" descr="輸送, 風船, 飛行機 が含まれている画像&#10;&#10;自動的に生成された説明">
            <a:extLst>
              <a:ext uri="{FF2B5EF4-FFF2-40B4-BE49-F238E27FC236}">
                <a16:creationId xmlns:a16="http://schemas.microsoft.com/office/drawing/2014/main" id="{8DFEB53C-C91E-B355-37F4-E20C323931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926" y="-99912"/>
            <a:ext cx="3996633" cy="4045974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A6E98F05-6FF4-2DD1-DE79-03D4F8F892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0273" y="3528752"/>
            <a:ext cx="3568762" cy="336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117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レゴ, 時計 が含まれている画像&#10;&#10;自動的に生成された説明">
            <a:extLst>
              <a:ext uri="{FF2B5EF4-FFF2-40B4-BE49-F238E27FC236}">
                <a16:creationId xmlns:a16="http://schemas.microsoft.com/office/drawing/2014/main" id="{7593B0E2-6C61-1CB4-C953-752B833570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88215">
            <a:off x="-139941" y="1280174"/>
            <a:ext cx="3909168" cy="4361693"/>
          </a:xfrm>
          <a:prstGeom prst="rect">
            <a:avLst/>
          </a:prstGeom>
        </p:spPr>
      </p:pic>
      <p:pic>
        <p:nvPicPr>
          <p:cNvPr id="9" name="図 8" descr="テーブル, ケーキ, レゴ, 座る が含まれている画像&#10;&#10;自動的に生成された説明">
            <a:extLst>
              <a:ext uri="{FF2B5EF4-FFF2-40B4-BE49-F238E27FC236}">
                <a16:creationId xmlns:a16="http://schemas.microsoft.com/office/drawing/2014/main" id="{256D0D0B-D009-F2A1-3CA9-BB9E1BC99B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7669">
            <a:off x="7872642" y="1107235"/>
            <a:ext cx="4312284" cy="4521399"/>
          </a:xfrm>
          <a:prstGeom prst="rect">
            <a:avLst/>
          </a:prstGeom>
        </p:spPr>
      </p:pic>
      <p:pic>
        <p:nvPicPr>
          <p:cNvPr id="7" name="図 6" descr="白いバックグラウンドの前に座っている人形&#10;&#10;低い精度で自動的に生成された説明">
            <a:extLst>
              <a:ext uri="{FF2B5EF4-FFF2-40B4-BE49-F238E27FC236}">
                <a16:creationId xmlns:a16="http://schemas.microsoft.com/office/drawing/2014/main" id="{CE2DCA7C-1ED7-E77F-99B7-C073BCFB9A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164" y="671808"/>
            <a:ext cx="5117689" cy="511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37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16</Words>
  <Application>Microsoft Office PowerPoint</Application>
  <PresentationFormat>ワイド画面</PresentationFormat>
  <Paragraphs>5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8" baseType="lpstr">
      <vt:lpstr>HGP創英角ﾎﾟｯﾌﾟ体</vt:lpstr>
      <vt:lpstr>コーポレート・ロゴ ver2 Medium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21143016 小川雅隼</dc:creator>
  <cp:lastModifiedBy>21143016 小川雅隼</cp:lastModifiedBy>
  <cp:revision>50</cp:revision>
  <dcterms:created xsi:type="dcterms:W3CDTF">2023-11-30T02:57:05Z</dcterms:created>
  <dcterms:modified xsi:type="dcterms:W3CDTF">2024-01-22T09:20:21Z</dcterms:modified>
</cp:coreProperties>
</file>

<file path=docProps/thumbnail.jpeg>
</file>